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wma>
</file>

<file path=ppt/media/media2.wma>
</file>

<file path=ppt/media/media3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B8A5F-914C-4A9A-8D52-47F519A7E3BA}" type="datetimeFigureOut">
              <a:rPr lang="fr-FR" smtClean="0"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AE92C-06D6-440D-A052-08297B1B28B0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00034" y="214290"/>
            <a:ext cx="7772400" cy="428629"/>
          </a:xfrm>
        </p:spPr>
        <p:txBody>
          <a:bodyPr>
            <a:normAutofit fontScale="90000"/>
          </a:bodyPr>
          <a:lstStyle/>
          <a:p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fr-FR" sz="20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fr-FR" sz="20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fr-FR" sz="2000" b="1" dirty="0">
                <a:latin typeface="Times New Roman" pitchFamily="18" charset="0"/>
                <a:cs typeface="Times New Roman" pitchFamily="18" charset="0"/>
              </a:rPr>
            </a:b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Corrigé EXO3 Série3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928662" y="857232"/>
            <a:ext cx="6400800" cy="5357850"/>
          </a:xfrm>
        </p:spPr>
        <p:txBody>
          <a:bodyPr>
            <a:normAutofit fontScale="25000" lnSpcReduction="20000"/>
          </a:bodyPr>
          <a:lstStyle/>
          <a:p>
            <a:pPr lvl="0" algn="just"/>
            <a:r>
              <a:rPr lang="fr-FR" sz="80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1) Les </a:t>
            </a:r>
            <a:r>
              <a:rPr lang="fr-FR" sz="80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dépendances fonctionnelles :</a:t>
            </a:r>
          </a:p>
          <a:p>
            <a:pPr algn="just"/>
            <a:endParaRPr lang="fr-FR" sz="6400" i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6400" i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Les </a:t>
            </a:r>
            <a:r>
              <a:rPr lang="fr-FR" sz="6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propriétés liées à l’automobiliste comprennent le numéro de permis de conduire qui est unique (</a:t>
            </a:r>
            <a:r>
              <a:rPr lang="fr-FR" sz="6400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-Permis), le nom (Nom-A), l’adresse (Adresse-A), la date de naissance (Date-N), la date de renouvellement de permis (Date-renouvellement).</a:t>
            </a:r>
            <a:endParaRPr lang="fr-FR" sz="6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fr-FR" sz="6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-permis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Nom-A 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fr-FR" sz="6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-permis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Adr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-A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fr-FR" sz="6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-permis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DateN</a:t>
            </a:r>
            <a:endParaRPr lang="fr-FR" sz="6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fr-FR" sz="64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-permis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Date-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Ren</a:t>
            </a:r>
            <a:endParaRPr lang="fr-FR" sz="6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6400" i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6400" i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Les </a:t>
            </a:r>
            <a:r>
              <a:rPr lang="fr-FR" sz="6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propriétés </a:t>
            </a:r>
            <a:r>
              <a:rPr lang="fr-FR" sz="80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liées</a:t>
            </a:r>
            <a:r>
              <a:rPr lang="fr-FR" sz="6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aux contraventions sont  le numéro de l’infraction (</a:t>
            </a:r>
            <a:r>
              <a:rPr lang="fr-FR" sz="6400" i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-C) qui est unique dans la commission, le lieu (Lieu-C), la date de l’infraction (Date-C), l’heure de l’infraction (Heure-C), le motif de l’accusation (Motif), la date de l’audience (Date-A),  le montant de l’amende (Montant) et la date de paiement de l’amende (Date-P).</a:t>
            </a:r>
            <a:endParaRPr lang="fr-FR" sz="6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5. 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Lieu-C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6. 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Date-C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7. 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Heure-C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8. 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Motif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9. 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Date-A,</a:t>
            </a:r>
          </a:p>
          <a:p>
            <a:pPr lvl="0"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10.Nom-Commission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Montant</a:t>
            </a:r>
          </a:p>
          <a:p>
            <a:pPr algn="just"/>
            <a:r>
              <a:rPr lang="fr-FR" sz="64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11.Nom-Commission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6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Num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-C 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</a:t>
            </a:r>
            <a:r>
              <a:rPr lang="fr-FR" sz="6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Date-P</a:t>
            </a:r>
          </a:p>
          <a:p>
            <a:pPr lvl="0" algn="just"/>
            <a:endParaRPr lang="fr-FR" sz="6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844"/>
    </mc:Choice>
    <mc:Fallback>
      <p:transition spd="slow" advTm="263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395536" y="836712"/>
            <a:ext cx="8001056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49263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1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Une contravention est établie par un policier  d’où la DF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12. Nom-Commission,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Nom-Policier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1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1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Un automobiliste peut faire plusieurs infractions et donc avoir plusieurs contraventions. Mais une contravention concerne un seul automobiliste et est fournie par un seul policier. 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13. Nom-Commission,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-C 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-permis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14. Nom-Commission, </a:t>
            </a:r>
            <a:r>
              <a:rPr lang="fr-FR" sz="1600" dirty="0" err="1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 smtClean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-C 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 Verdict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1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1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Nous désirons de plus, garder pour des raisons de suivi et de contrôle, l’historique des verdicts émis par les différentes commissions contre un automobiliste.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15.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-permis, Nom-commission,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Verdict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16.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-permis, Nom-commission,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</a:t>
            </a:r>
            <a:endParaRPr kumimoji="0" lang="fr-FR" sz="1600" b="0" i="0" u="none" strike="noStrike" cap="none" normalizeH="0" baseline="0" dirty="0" smtClean="0">
              <a:ln>
                <a:noFill/>
              </a:ln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522"/>
    </mc:Choice>
    <mc:Fallback>
      <p:transition spd="slow" advTm="136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683568" y="404664"/>
            <a:ext cx="8001056" cy="6001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 partir des dépendances fonctionnelles trouvées précédemment, nous appliquons l’algorithme de synthèse pour obtenir un schéma de relations en 3</a:t>
            </a:r>
            <a:r>
              <a:rPr kumimoji="0" lang="fr-FR" sz="1600" b="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ième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forme normale.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première étape de cette algorithme consiste à rendre irréductible l’ensemble des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DFs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ci-dessus.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lphaL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première propriété, tous les membres droits sont des singletons, est vérifiée.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lphaL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deuxième propriété, les membres gauches sont irréductibles est également vérifiée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lphaL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troisième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propriété, la DF 15 est redondante. En effet, on a :</a:t>
            </a:r>
          </a:p>
          <a:p>
            <a:pPr lvl="2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16.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-permis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, Nom-commission,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</a:t>
            </a:r>
            <a:endParaRPr lang="fr-FR" sz="1600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2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17.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-permis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, Nom-commission,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Nom-Commission (triviale)</a:t>
            </a:r>
          </a:p>
          <a:p>
            <a:pPr lvl="2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18.Num-permis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, Nom-commission, </a:t>
            </a:r>
            <a:r>
              <a:rPr lang="fr-FR" sz="1600" dirty="0" err="1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-C, Nom-Commission (union)</a:t>
            </a:r>
            <a:endParaRPr lang="fr-FR" sz="1600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2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14. Nom-Commission, </a:t>
            </a:r>
            <a:r>
              <a:rPr lang="fr-FR" sz="1600" dirty="0" err="1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-C 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 Verdict</a:t>
            </a:r>
            <a:endParaRPr lang="fr-FR" sz="1600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2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15.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Num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-permis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, Nom-commission, 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DateA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  <a:r>
              <a:rPr lang="fr-FR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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Verdict (</a:t>
            </a:r>
            <a:r>
              <a:rPr lang="fr-FR" sz="1600" dirty="0" err="1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Trans</a:t>
            </a: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18,14)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deuxième étape consiste à regrouper toutes les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DFs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qui ont le même X dans une partition. On obtient donc les partitions suivantes  (je mets le numéro des 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DFs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au lieu des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DFs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):P1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= {1, 2, 3, 4}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P2  = {5, 6, 7, 8, 9, 10, 11,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12,13,14}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914400" marR="0" lvl="2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P3 = {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16}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457200" marR="0" lvl="1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Chaque partition va donner lieu à une relation. On obtient le schéma en 3</a:t>
            </a:r>
            <a:r>
              <a:rPr kumimoji="0" lang="fr-FR" sz="1600" b="0" i="0" u="none" strike="noStrike" cap="none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ième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forme normale suivant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Automobiliste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(</a:t>
            </a:r>
            <a:r>
              <a:rPr kumimoji="0" lang="fr-FR" sz="1600" b="0" i="0" u="sng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-permis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, Nom-A,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Adr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-A,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DateN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, Date-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Ren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Contravention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(</a:t>
            </a:r>
            <a:r>
              <a:rPr kumimoji="0" lang="fr-FR" sz="1600" b="0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Nom-Commission, </a:t>
            </a:r>
            <a:r>
              <a:rPr kumimoji="0" lang="fr-FR" sz="1600" b="0" i="0" u="sng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, Lieu-C, Date-C, Heure, Motif, Date-A, Montant, Date-P, Nom-Policier,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Verdict,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-permis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*)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Historique-verdict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(</a:t>
            </a:r>
            <a:r>
              <a:rPr kumimoji="0" lang="fr-FR" sz="1600" b="0" i="0" u="sng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-permis, Nom-commission, </a:t>
            </a:r>
            <a:r>
              <a:rPr kumimoji="0" lang="fr-FR" sz="1600" b="0" i="0" u="sng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DateA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,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Num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-C)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303"/>
    </mc:Choice>
    <mc:Fallback>
      <p:transition spd="slow" advTm="292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175</Words>
  <Application>Microsoft Office PowerPoint</Application>
  <PresentationFormat>Affichage à l'écran (4:3)</PresentationFormat>
  <Paragraphs>44</Paragraphs>
  <Slides>3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Arial</vt:lpstr>
      <vt:lpstr>Calibri</vt:lpstr>
      <vt:lpstr>Symbol</vt:lpstr>
      <vt:lpstr>Times New Roman</vt:lpstr>
      <vt:lpstr>Thème Office</vt:lpstr>
      <vt:lpstr>  Corrigé EXO3 Série3 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Corrigé EXO3 Série3</dc:title>
  <dc:creator>ACER</dc:creator>
  <cp:lastModifiedBy>Utilisateur Windows</cp:lastModifiedBy>
  <cp:revision>7</cp:revision>
  <dcterms:created xsi:type="dcterms:W3CDTF">2020-04-19T08:49:00Z</dcterms:created>
  <dcterms:modified xsi:type="dcterms:W3CDTF">2020-04-19T11:22:00Z</dcterms:modified>
</cp:coreProperties>
</file>

<file path=docProps/thumbnail.jpeg>
</file>